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256" r:id="rId2"/>
    <p:sldId id="450" r:id="rId3"/>
    <p:sldId id="460" r:id="rId4"/>
    <p:sldId id="459" r:id="rId5"/>
    <p:sldId id="456" r:id="rId6"/>
    <p:sldId id="457" r:id="rId7"/>
    <p:sldId id="455" r:id="rId8"/>
    <p:sldId id="458" r:id="rId9"/>
    <p:sldId id="444" r:id="rId1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333399"/>
    <a:srgbClr val="FE5000"/>
    <a:srgbClr val="FF963B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0EB1FA-B444-4686-815A-4004F2B52E99}" v="22" dt="2023-06-12T15:44:26.4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764" autoAdjust="0"/>
    <p:restoredTop sz="94660"/>
  </p:normalViewPr>
  <p:slideViewPr>
    <p:cSldViewPr>
      <p:cViewPr varScale="1">
        <p:scale>
          <a:sx n="109" d="100"/>
          <a:sy n="109" d="100"/>
        </p:scale>
        <p:origin x="158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A93066A7-3D51-4728-B423-CDAB5AB94880}"/>
    <pc:docChg chg="undo custSel modSld modMainMaster">
      <pc:chgData name="Bruno de Grissac" userId="d3f85db1-402d-49d1-8f7f-5bc735f26e17" providerId="ADAL" clId="{A93066A7-3D51-4728-B423-CDAB5AB94880}" dt="2023-06-12T16:53:20.509" v="106" actId="1076"/>
      <pc:docMkLst>
        <pc:docMk/>
      </pc:docMkLst>
      <pc:sldChg chg="modSp mod">
        <pc:chgData name="Bruno de Grissac" userId="d3f85db1-402d-49d1-8f7f-5bc735f26e17" providerId="ADAL" clId="{A93066A7-3D51-4728-B423-CDAB5AB94880}" dt="2023-06-12T12:03:57.840" v="10" actId="20577"/>
        <pc:sldMkLst>
          <pc:docMk/>
          <pc:sldMk cId="2608942258" sldId="256"/>
        </pc:sldMkLst>
        <pc:spChg chg="mod">
          <ac:chgData name="Bruno de Grissac" userId="d3f85db1-402d-49d1-8f7f-5bc735f26e17" providerId="ADAL" clId="{A93066A7-3D51-4728-B423-CDAB5AB94880}" dt="2023-06-12T12:03:57.840" v="10" actId="20577"/>
          <ac:spMkLst>
            <pc:docMk/>
            <pc:sldMk cId="2608942258" sldId="256"/>
            <ac:spMk id="5" creationId="{00000000-0000-0000-0000-000000000000}"/>
          </ac:spMkLst>
        </pc:spChg>
      </pc:sldChg>
      <pc:sldChg chg="modSp mod">
        <pc:chgData name="Bruno de Grissac" userId="d3f85db1-402d-49d1-8f7f-5bc735f26e17" providerId="ADAL" clId="{A93066A7-3D51-4728-B423-CDAB5AB94880}" dt="2023-06-12T12:08:18.057" v="102" actId="6549"/>
        <pc:sldMkLst>
          <pc:docMk/>
          <pc:sldMk cId="1628614581" sldId="444"/>
        </pc:sldMkLst>
        <pc:spChg chg="mod">
          <ac:chgData name="Bruno de Grissac" userId="d3f85db1-402d-49d1-8f7f-5bc735f26e17" providerId="ADAL" clId="{A93066A7-3D51-4728-B423-CDAB5AB94880}" dt="2023-06-12T12:08:18.057" v="102" actId="6549"/>
          <ac:spMkLst>
            <pc:docMk/>
            <pc:sldMk cId="1628614581" sldId="444"/>
            <ac:spMk id="7" creationId="{00000000-0000-0000-0000-000000000000}"/>
          </ac:spMkLst>
        </pc:spChg>
      </pc:sldChg>
      <pc:sldChg chg="modSp mod">
        <pc:chgData name="Bruno de Grissac" userId="d3f85db1-402d-49d1-8f7f-5bc735f26e17" providerId="ADAL" clId="{A93066A7-3D51-4728-B423-CDAB5AB94880}" dt="2023-06-12T12:06:31.208" v="12" actId="6549"/>
        <pc:sldMkLst>
          <pc:docMk/>
          <pc:sldMk cId="2961610945" sldId="455"/>
        </pc:sldMkLst>
        <pc:spChg chg="mod">
          <ac:chgData name="Bruno de Grissac" userId="d3f85db1-402d-49d1-8f7f-5bc735f26e17" providerId="ADAL" clId="{A93066A7-3D51-4728-B423-CDAB5AB94880}" dt="2023-06-12T12:06:31.208" v="12" actId="6549"/>
          <ac:spMkLst>
            <pc:docMk/>
            <pc:sldMk cId="2961610945" sldId="455"/>
            <ac:spMk id="7" creationId="{00000000-0000-0000-0000-000000000000}"/>
          </ac:spMkLst>
        </pc:spChg>
      </pc:sldChg>
      <pc:sldMasterChg chg="modSldLayout">
        <pc:chgData name="Bruno de Grissac" userId="d3f85db1-402d-49d1-8f7f-5bc735f26e17" providerId="ADAL" clId="{A93066A7-3D51-4728-B423-CDAB5AB94880}" dt="2023-06-12T16:53:20.509" v="106" actId="1076"/>
        <pc:sldMasterMkLst>
          <pc:docMk/>
          <pc:sldMasterMk cId="3693843513" sldId="2147483673"/>
        </pc:sldMasterMkLst>
        <pc:sldLayoutChg chg="addSp delSp modSp mod">
          <pc:chgData name="Bruno de Grissac" userId="d3f85db1-402d-49d1-8f7f-5bc735f26e17" providerId="ADAL" clId="{A93066A7-3D51-4728-B423-CDAB5AB94880}" dt="2023-06-12T16:53:20.509" v="106" actId="1076"/>
          <pc:sldLayoutMkLst>
            <pc:docMk/>
            <pc:sldMasterMk cId="3693843513" sldId="2147483673"/>
            <pc:sldLayoutMk cId="2496814739" sldId="2147483679"/>
          </pc:sldLayoutMkLst>
          <pc:spChg chg="add del mod">
            <ac:chgData name="Bruno de Grissac" userId="d3f85db1-402d-49d1-8f7f-5bc735f26e17" providerId="ADAL" clId="{A93066A7-3D51-4728-B423-CDAB5AB94880}" dt="2023-06-12T16:53:20.509" v="106" actId="1076"/>
            <ac:spMkLst>
              <pc:docMk/>
              <pc:sldMasterMk cId="3693843513" sldId="2147483673"/>
              <pc:sldLayoutMk cId="2496814739" sldId="2147483679"/>
              <ac:spMk id="4" creationId="{F5E0DA30-D7B7-1F74-8AD8-4E6603E2E07C}"/>
            </ac:spMkLst>
          </pc:spChg>
        </pc:sldLayoutChg>
      </pc:sldMasterChg>
    </pc:docChg>
  </pc:docChgLst>
  <pc:docChgLst>
    <pc:chgData name="Bruno de Grissac" userId="d3f85db1-402d-49d1-8f7f-5bc735f26e17" providerId="ADAL" clId="{8D0EB1FA-B444-4686-815A-4004F2B52E99}"/>
    <pc:docChg chg="undo custSel modSld">
      <pc:chgData name="Bruno de Grissac" userId="d3f85db1-402d-49d1-8f7f-5bc735f26e17" providerId="ADAL" clId="{8D0EB1FA-B444-4686-815A-4004F2B52E99}" dt="2023-06-12T15:48:50.980" v="856" actId="6549"/>
      <pc:docMkLst>
        <pc:docMk/>
      </pc:docMkLst>
      <pc:sldChg chg="modSp mod">
        <pc:chgData name="Bruno de Grissac" userId="d3f85db1-402d-49d1-8f7f-5bc735f26e17" providerId="ADAL" clId="{8D0EB1FA-B444-4686-815A-4004F2B52E99}" dt="2023-06-12T15:28:19.878" v="157" actId="20577"/>
        <pc:sldMkLst>
          <pc:docMk/>
          <pc:sldMk cId="2608942258" sldId="256"/>
        </pc:sldMkLst>
        <pc:spChg chg="mod">
          <ac:chgData name="Bruno de Grissac" userId="d3f85db1-402d-49d1-8f7f-5bc735f26e17" providerId="ADAL" clId="{8D0EB1FA-B444-4686-815A-4004F2B52E99}" dt="2023-06-12T15:28:19.878" v="157" actId="20577"/>
          <ac:spMkLst>
            <pc:docMk/>
            <pc:sldMk cId="2608942258" sldId="256"/>
            <ac:spMk id="5" creationId="{00000000-0000-0000-0000-000000000000}"/>
          </ac:spMkLst>
        </pc:spChg>
      </pc:sldChg>
      <pc:sldChg chg="modSp mod">
        <pc:chgData name="Bruno de Grissac" userId="d3f85db1-402d-49d1-8f7f-5bc735f26e17" providerId="ADAL" clId="{8D0EB1FA-B444-4686-815A-4004F2B52E99}" dt="2023-06-12T15:48:50.980" v="856" actId="6549"/>
        <pc:sldMkLst>
          <pc:docMk/>
          <pc:sldMk cId="1628614581" sldId="444"/>
        </pc:sldMkLst>
        <pc:spChg chg="mod">
          <ac:chgData name="Bruno de Grissac" userId="d3f85db1-402d-49d1-8f7f-5bc735f26e17" providerId="ADAL" clId="{8D0EB1FA-B444-4686-815A-4004F2B52E99}" dt="2023-06-12T15:44:03.384" v="514" actId="6549"/>
          <ac:spMkLst>
            <pc:docMk/>
            <pc:sldMk cId="1628614581" sldId="444"/>
            <ac:spMk id="5" creationId="{00000000-0000-0000-0000-000000000000}"/>
          </ac:spMkLst>
        </pc:spChg>
        <pc:spChg chg="mod">
          <ac:chgData name="Bruno de Grissac" userId="d3f85db1-402d-49d1-8f7f-5bc735f26e17" providerId="ADAL" clId="{8D0EB1FA-B444-4686-815A-4004F2B52E99}" dt="2023-06-12T15:48:50.980" v="856" actId="6549"/>
          <ac:spMkLst>
            <pc:docMk/>
            <pc:sldMk cId="1628614581" sldId="444"/>
            <ac:spMk id="7" creationId="{00000000-0000-0000-0000-000000000000}"/>
          </ac:spMkLst>
        </pc:spChg>
      </pc:sldChg>
      <pc:sldChg chg="modSp mod">
        <pc:chgData name="Bruno de Grissac" userId="d3f85db1-402d-49d1-8f7f-5bc735f26e17" providerId="ADAL" clId="{8D0EB1FA-B444-4686-815A-4004F2B52E99}" dt="2023-06-12T15:10:54.249" v="115" actId="1076"/>
        <pc:sldMkLst>
          <pc:docMk/>
          <pc:sldMk cId="4105678981" sldId="450"/>
        </pc:sldMkLst>
        <pc:spChg chg="mod">
          <ac:chgData name="Bruno de Grissac" userId="d3f85db1-402d-49d1-8f7f-5bc735f26e17" providerId="ADAL" clId="{8D0EB1FA-B444-4686-815A-4004F2B52E99}" dt="2023-06-12T15:10:25.939" v="110" actId="20577"/>
          <ac:spMkLst>
            <pc:docMk/>
            <pc:sldMk cId="4105678981" sldId="450"/>
            <ac:spMk id="7" creationId="{00000000-0000-0000-0000-000000000000}"/>
          </ac:spMkLst>
        </pc:spChg>
        <pc:picChg chg="mod">
          <ac:chgData name="Bruno de Grissac" userId="d3f85db1-402d-49d1-8f7f-5bc735f26e17" providerId="ADAL" clId="{8D0EB1FA-B444-4686-815A-4004F2B52E99}" dt="2023-06-12T15:10:37.167" v="112" actId="14100"/>
          <ac:picMkLst>
            <pc:docMk/>
            <pc:sldMk cId="4105678981" sldId="450"/>
            <ac:picMk id="3" creationId="{B176752D-F64D-571B-8DEE-EFD04C8FAA13}"/>
          </ac:picMkLst>
        </pc:picChg>
        <pc:cxnChg chg="mod">
          <ac:chgData name="Bruno de Grissac" userId="d3f85db1-402d-49d1-8f7f-5bc735f26e17" providerId="ADAL" clId="{8D0EB1FA-B444-4686-815A-4004F2B52E99}" dt="2023-06-12T15:10:45.428" v="113" actId="1076"/>
          <ac:cxnSpMkLst>
            <pc:docMk/>
            <pc:sldMk cId="4105678981" sldId="450"/>
            <ac:cxnSpMk id="9" creationId="{60A32C75-61A9-6CED-346C-1DAF776A3540}"/>
          </ac:cxnSpMkLst>
        </pc:cxnChg>
        <pc:cxnChg chg="mod">
          <ac:chgData name="Bruno de Grissac" userId="d3f85db1-402d-49d1-8f7f-5bc735f26e17" providerId="ADAL" clId="{8D0EB1FA-B444-4686-815A-4004F2B52E99}" dt="2023-06-12T15:10:54.249" v="115" actId="1076"/>
          <ac:cxnSpMkLst>
            <pc:docMk/>
            <pc:sldMk cId="4105678981" sldId="450"/>
            <ac:cxnSpMk id="10" creationId="{3EA102FA-5FB6-6F1B-81C6-46D0D25D7B2A}"/>
          </ac:cxnSpMkLst>
        </pc:cxnChg>
        <pc:cxnChg chg="mod">
          <ac:chgData name="Bruno de Grissac" userId="d3f85db1-402d-49d1-8f7f-5bc735f26e17" providerId="ADAL" clId="{8D0EB1FA-B444-4686-815A-4004F2B52E99}" dt="2023-06-12T15:10:51.155" v="114" actId="1076"/>
          <ac:cxnSpMkLst>
            <pc:docMk/>
            <pc:sldMk cId="4105678981" sldId="450"/>
            <ac:cxnSpMk id="12" creationId="{EC511F8C-E2BB-C5BE-5C0F-367AE19EDA2A}"/>
          </ac:cxnSpMkLst>
        </pc:cxnChg>
      </pc:sldChg>
      <pc:sldChg chg="modSp mod">
        <pc:chgData name="Bruno de Grissac" userId="d3f85db1-402d-49d1-8f7f-5bc735f26e17" providerId="ADAL" clId="{8D0EB1FA-B444-4686-815A-4004F2B52E99}" dt="2023-06-12T15:16:31.361" v="144" actId="1076"/>
        <pc:sldMkLst>
          <pc:docMk/>
          <pc:sldMk cId="2961610945" sldId="455"/>
        </pc:sldMkLst>
        <pc:spChg chg="mod">
          <ac:chgData name="Bruno de Grissac" userId="d3f85db1-402d-49d1-8f7f-5bc735f26e17" providerId="ADAL" clId="{8D0EB1FA-B444-4686-815A-4004F2B52E99}" dt="2023-06-12T15:16:31.361" v="144" actId="1076"/>
          <ac:spMkLst>
            <pc:docMk/>
            <pc:sldMk cId="2961610945" sldId="455"/>
            <ac:spMk id="7" creationId="{00000000-0000-0000-0000-000000000000}"/>
          </ac:spMkLst>
        </pc:spChg>
      </pc:sldChg>
      <pc:sldChg chg="addSp delSp modSp mod modAnim">
        <pc:chgData name="Bruno de Grissac" userId="d3f85db1-402d-49d1-8f7f-5bc735f26e17" providerId="ADAL" clId="{8D0EB1FA-B444-4686-815A-4004F2B52E99}" dt="2023-06-12T15:40:22.796" v="446"/>
        <pc:sldMkLst>
          <pc:docMk/>
          <pc:sldMk cId="2600752889" sldId="456"/>
        </pc:sldMkLst>
        <pc:spChg chg="add mod">
          <ac:chgData name="Bruno de Grissac" userId="d3f85db1-402d-49d1-8f7f-5bc735f26e17" providerId="ADAL" clId="{8D0EB1FA-B444-4686-815A-4004F2B52E99}" dt="2023-06-12T15:39:12.042" v="391" actId="164"/>
          <ac:spMkLst>
            <pc:docMk/>
            <pc:sldMk cId="2600752889" sldId="456"/>
            <ac:spMk id="4" creationId="{523CE969-D12F-F61E-ECB2-ABE40E03ED32}"/>
          </ac:spMkLst>
        </pc:spChg>
        <pc:spChg chg="add mod">
          <ac:chgData name="Bruno de Grissac" userId="d3f85db1-402d-49d1-8f7f-5bc735f26e17" providerId="ADAL" clId="{8D0EB1FA-B444-4686-815A-4004F2B52E99}" dt="2023-06-12T15:39:12.042" v="391" actId="164"/>
          <ac:spMkLst>
            <pc:docMk/>
            <pc:sldMk cId="2600752889" sldId="456"/>
            <ac:spMk id="6" creationId="{442F3C8D-312C-0A22-753E-68C1E4AC6071}"/>
          </ac:spMkLst>
        </pc:spChg>
        <pc:spChg chg="mod">
          <ac:chgData name="Bruno de Grissac" userId="d3f85db1-402d-49d1-8f7f-5bc735f26e17" providerId="ADAL" clId="{8D0EB1FA-B444-4686-815A-4004F2B52E99}" dt="2023-06-12T15:31:14.227" v="258" actId="1076"/>
          <ac:spMkLst>
            <pc:docMk/>
            <pc:sldMk cId="2600752889" sldId="456"/>
            <ac:spMk id="7" creationId="{00000000-0000-0000-0000-000000000000}"/>
          </ac:spMkLst>
        </pc:spChg>
        <pc:spChg chg="add mod">
          <ac:chgData name="Bruno de Grissac" userId="d3f85db1-402d-49d1-8f7f-5bc735f26e17" providerId="ADAL" clId="{8D0EB1FA-B444-4686-815A-4004F2B52E99}" dt="2023-06-12T15:40:05.524" v="444" actId="164"/>
          <ac:spMkLst>
            <pc:docMk/>
            <pc:sldMk cId="2600752889" sldId="456"/>
            <ac:spMk id="8" creationId="{E0C555F0-C68C-53FC-0D7B-A878D5904F7A}"/>
          </ac:spMkLst>
        </pc:spChg>
        <pc:spChg chg="add mod">
          <ac:chgData name="Bruno de Grissac" userId="d3f85db1-402d-49d1-8f7f-5bc735f26e17" providerId="ADAL" clId="{8D0EB1FA-B444-4686-815A-4004F2B52E99}" dt="2023-06-12T15:40:05.524" v="444" actId="164"/>
          <ac:spMkLst>
            <pc:docMk/>
            <pc:sldMk cId="2600752889" sldId="456"/>
            <ac:spMk id="9" creationId="{7E0F2485-B39B-F3E2-EBEC-14B6C9414027}"/>
          </ac:spMkLst>
        </pc:spChg>
        <pc:spChg chg="add del">
          <ac:chgData name="Bruno de Grissac" userId="d3f85db1-402d-49d1-8f7f-5bc735f26e17" providerId="ADAL" clId="{8D0EB1FA-B444-4686-815A-4004F2B52E99}" dt="2023-06-12T15:38:07.545" v="386" actId="478"/>
          <ac:spMkLst>
            <pc:docMk/>
            <pc:sldMk cId="2600752889" sldId="456"/>
            <ac:spMk id="10" creationId="{0D422DD1-8DAA-DD16-BC11-7C1B553B5F3D}"/>
          </ac:spMkLst>
        </pc:spChg>
        <pc:spChg chg="add mod">
          <ac:chgData name="Bruno de Grissac" userId="d3f85db1-402d-49d1-8f7f-5bc735f26e17" providerId="ADAL" clId="{8D0EB1FA-B444-4686-815A-4004F2B52E99}" dt="2023-06-12T15:39:12.042" v="391" actId="164"/>
          <ac:spMkLst>
            <pc:docMk/>
            <pc:sldMk cId="2600752889" sldId="456"/>
            <ac:spMk id="11" creationId="{B86A6FEB-7467-1F21-F19C-F2FF7A03198E}"/>
          </ac:spMkLst>
        </pc:spChg>
        <pc:spChg chg="add mod">
          <ac:chgData name="Bruno de Grissac" userId="d3f85db1-402d-49d1-8f7f-5bc735f26e17" providerId="ADAL" clId="{8D0EB1FA-B444-4686-815A-4004F2B52E99}" dt="2023-06-12T15:40:05.524" v="444" actId="164"/>
          <ac:spMkLst>
            <pc:docMk/>
            <pc:sldMk cId="2600752889" sldId="456"/>
            <ac:spMk id="13" creationId="{0D2F2BE2-A818-904C-7EFB-8E36FDDF082F}"/>
          </ac:spMkLst>
        </pc:spChg>
        <pc:grpChg chg="add mod">
          <ac:chgData name="Bruno de Grissac" userId="d3f85db1-402d-49d1-8f7f-5bc735f26e17" providerId="ADAL" clId="{8D0EB1FA-B444-4686-815A-4004F2B52E99}" dt="2023-06-12T15:39:12.042" v="391" actId="164"/>
          <ac:grpSpMkLst>
            <pc:docMk/>
            <pc:sldMk cId="2600752889" sldId="456"/>
            <ac:grpSpMk id="12" creationId="{EDEC1919-FC51-89B9-24E7-134E2F107B86}"/>
          </ac:grpSpMkLst>
        </pc:grpChg>
        <pc:grpChg chg="add mod">
          <ac:chgData name="Bruno de Grissac" userId="d3f85db1-402d-49d1-8f7f-5bc735f26e17" providerId="ADAL" clId="{8D0EB1FA-B444-4686-815A-4004F2B52E99}" dt="2023-06-12T15:40:05.524" v="444" actId="164"/>
          <ac:grpSpMkLst>
            <pc:docMk/>
            <pc:sldMk cId="2600752889" sldId="456"/>
            <ac:grpSpMk id="14" creationId="{ADE26B16-662E-B1D9-A59E-875BA17FCAE2}"/>
          </ac:grpSpMkLst>
        </pc:grpChg>
        <pc:graphicFrameChg chg="mod modGraphic">
          <ac:chgData name="Bruno de Grissac" userId="d3f85db1-402d-49d1-8f7f-5bc735f26e17" providerId="ADAL" clId="{8D0EB1FA-B444-4686-815A-4004F2B52E99}" dt="2023-06-12T15:35:31.074" v="362" actId="20577"/>
          <ac:graphicFrameMkLst>
            <pc:docMk/>
            <pc:sldMk cId="2600752889" sldId="456"/>
            <ac:graphicFrameMk id="2" creationId="{A1030FEC-9B7D-1D42-D22B-3CD382C8ADCC}"/>
          </ac:graphicFrameMkLst>
        </pc:graphicFrameChg>
        <pc:graphicFrameChg chg="mod modGraphic">
          <ac:chgData name="Bruno de Grissac" userId="d3f85db1-402d-49d1-8f7f-5bc735f26e17" providerId="ADAL" clId="{8D0EB1FA-B444-4686-815A-4004F2B52E99}" dt="2023-06-12T15:31:03.850" v="256" actId="1076"/>
          <ac:graphicFrameMkLst>
            <pc:docMk/>
            <pc:sldMk cId="2600752889" sldId="456"/>
            <ac:graphicFrameMk id="3" creationId="{C3A84AB5-F893-5E3D-975E-16C1EB65BE54}"/>
          </ac:graphicFrameMkLst>
        </pc:graphicFrameChg>
      </pc:sldChg>
      <pc:sldChg chg="modSp mod">
        <pc:chgData name="Bruno de Grissac" userId="d3f85db1-402d-49d1-8f7f-5bc735f26e17" providerId="ADAL" clId="{8D0EB1FA-B444-4686-815A-4004F2B52E99}" dt="2023-06-12T15:43:13.455" v="483" actId="14861"/>
        <pc:sldMkLst>
          <pc:docMk/>
          <pc:sldMk cId="4199986672" sldId="457"/>
        </pc:sldMkLst>
        <pc:spChg chg="mod">
          <ac:chgData name="Bruno de Grissac" userId="d3f85db1-402d-49d1-8f7f-5bc735f26e17" providerId="ADAL" clId="{8D0EB1FA-B444-4686-815A-4004F2B52E99}" dt="2023-06-12T15:43:13.455" v="483" actId="14861"/>
          <ac:spMkLst>
            <pc:docMk/>
            <pc:sldMk cId="4199986672" sldId="457"/>
            <ac:spMk id="6" creationId="{A46EA919-8200-1C54-A2FB-73142BC30DFA}"/>
          </ac:spMkLst>
        </pc:spChg>
        <pc:spChg chg="mod">
          <ac:chgData name="Bruno de Grissac" userId="d3f85db1-402d-49d1-8f7f-5bc735f26e17" providerId="ADAL" clId="{8D0EB1FA-B444-4686-815A-4004F2B52E99}" dt="2023-06-12T15:43:03.973" v="482" actId="948"/>
          <ac:spMkLst>
            <pc:docMk/>
            <pc:sldMk cId="4199986672" sldId="457"/>
            <ac:spMk id="7" creationId="{00000000-0000-0000-0000-000000000000}"/>
          </ac:spMkLst>
        </pc:spChg>
      </pc:sldChg>
      <pc:sldChg chg="modSp mod">
        <pc:chgData name="Bruno de Grissac" userId="d3f85db1-402d-49d1-8f7f-5bc735f26e17" providerId="ADAL" clId="{8D0EB1FA-B444-4686-815A-4004F2B52E99}" dt="2023-06-12T15:17:02.457" v="148" actId="14100"/>
        <pc:sldMkLst>
          <pc:docMk/>
          <pc:sldMk cId="3381713943" sldId="458"/>
        </pc:sldMkLst>
        <pc:spChg chg="mod">
          <ac:chgData name="Bruno de Grissac" userId="d3f85db1-402d-49d1-8f7f-5bc735f26e17" providerId="ADAL" clId="{8D0EB1FA-B444-4686-815A-4004F2B52E99}" dt="2023-06-12T15:17:02.457" v="148" actId="14100"/>
          <ac:spMkLst>
            <pc:docMk/>
            <pc:sldMk cId="3381713943" sldId="458"/>
            <ac:spMk id="7" creationId="{5FEF5829-9DEA-C8B0-2833-F234A51FE132}"/>
          </ac:spMkLst>
        </pc:spChg>
        <pc:picChg chg="mod">
          <ac:chgData name="Bruno de Grissac" userId="d3f85db1-402d-49d1-8f7f-5bc735f26e17" providerId="ADAL" clId="{8D0EB1FA-B444-4686-815A-4004F2B52E99}" dt="2023-06-12T15:16:53.725" v="146" actId="14100"/>
          <ac:picMkLst>
            <pc:docMk/>
            <pc:sldMk cId="3381713943" sldId="458"/>
            <ac:picMk id="6" creationId="{524C80D1-7559-B801-287E-5C419AB21EE3}"/>
          </ac:picMkLst>
        </pc:picChg>
      </pc:sldChg>
      <pc:sldChg chg="modSp mod">
        <pc:chgData name="Bruno de Grissac" userId="d3f85db1-402d-49d1-8f7f-5bc735f26e17" providerId="ADAL" clId="{8D0EB1FA-B444-4686-815A-4004F2B52E99}" dt="2023-06-12T15:29:51.442" v="235"/>
        <pc:sldMkLst>
          <pc:docMk/>
          <pc:sldMk cId="2209351550" sldId="460"/>
        </pc:sldMkLst>
        <pc:spChg chg="mod">
          <ac:chgData name="Bruno de Grissac" userId="d3f85db1-402d-49d1-8f7f-5bc735f26e17" providerId="ADAL" clId="{8D0EB1FA-B444-4686-815A-4004F2B52E99}" dt="2023-06-12T15:29:51.442" v="235"/>
          <ac:spMkLst>
            <pc:docMk/>
            <pc:sldMk cId="2209351550" sldId="460"/>
            <ac:spMk id="7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80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405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512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58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586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11CBAF1-4D5B-D431-A7F1-96F4D0EBEE0E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000" b="1" dirty="0">
                <a:solidFill>
                  <a:srgbClr val="0077D4"/>
                </a:solidFill>
              </a:rPr>
              <a:t>Projet de forage </a:t>
            </a:r>
            <a:br>
              <a:rPr lang="fr-FR" altLang="fr-FR" sz="2000" b="1" dirty="0">
                <a:solidFill>
                  <a:srgbClr val="0077D4"/>
                </a:solidFill>
              </a:rPr>
            </a:br>
            <a:r>
              <a:rPr lang="fr-FR" altLang="fr-FR" sz="2000" b="1" dirty="0">
                <a:solidFill>
                  <a:srgbClr val="0077D4"/>
                </a:solidFill>
              </a:rPr>
              <a:t>Chais de France à Landiras</a:t>
            </a:r>
            <a:endParaRPr lang="fr-FR" sz="20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010165A-B65A-5E2A-56BF-BBBC2FD449C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000" b="1" dirty="0">
                <a:solidFill>
                  <a:srgbClr val="0077D4"/>
                </a:solidFill>
              </a:rPr>
              <a:t>Projet de forage </a:t>
            </a:r>
            <a:br>
              <a:rPr lang="fr-FR" altLang="fr-FR" sz="2000" b="1" dirty="0">
                <a:solidFill>
                  <a:srgbClr val="0077D4"/>
                </a:solidFill>
              </a:rPr>
            </a:br>
            <a:r>
              <a:rPr lang="fr-FR" altLang="fr-FR" sz="2000" b="1" dirty="0">
                <a:solidFill>
                  <a:srgbClr val="0077D4"/>
                </a:solidFill>
              </a:rPr>
              <a:t>Chais de France à Landiras</a:t>
            </a:r>
            <a:endParaRPr lang="fr-FR" sz="20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5E0DA30-D7B7-1F74-8AD8-4E6603E2E07C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000" b="1" dirty="0">
                <a:solidFill>
                  <a:srgbClr val="0077D4"/>
                </a:solidFill>
              </a:rPr>
              <a:t>Projet de forage </a:t>
            </a:r>
            <a:br>
              <a:rPr lang="fr-FR" altLang="fr-FR" sz="2000" b="1" dirty="0">
                <a:solidFill>
                  <a:srgbClr val="0077D4"/>
                </a:solidFill>
              </a:rPr>
            </a:br>
            <a:r>
              <a:rPr lang="fr-FR" altLang="fr-FR" sz="2000" b="1" dirty="0">
                <a:solidFill>
                  <a:srgbClr val="0077D4"/>
                </a:solidFill>
              </a:rPr>
              <a:t>Chais de France à Landiras</a:t>
            </a:r>
            <a:endParaRPr lang="fr-FR" sz="20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000" b="1" dirty="0">
                <a:solidFill>
                  <a:srgbClr val="0077D4"/>
                </a:solidFill>
              </a:rPr>
              <a:t>Projet de forage </a:t>
            </a:r>
            <a:br>
              <a:rPr lang="fr-FR" altLang="fr-FR" sz="2000" b="1" dirty="0">
                <a:solidFill>
                  <a:srgbClr val="0077D4"/>
                </a:solidFill>
              </a:rPr>
            </a:br>
            <a:r>
              <a:rPr lang="fr-FR" altLang="fr-FR" sz="2000" b="1" dirty="0">
                <a:solidFill>
                  <a:srgbClr val="0077D4"/>
                </a:solidFill>
              </a:rPr>
              <a:t>Chais de France à Landiras</a:t>
            </a:r>
            <a:endParaRPr lang="fr-FR" sz="20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59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12/06/2023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439" y="1364192"/>
            <a:ext cx="3051965" cy="3594131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62787" y="1352685"/>
            <a:ext cx="8618426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Grands Chais de France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exploitation d’un forage existant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DDPP le 2 mai 2023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d’Autorisation Environnementale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Campano-Maastrichtien Centre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d’augmentation de la capacité de production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2014-092-ST d’analyse, à la demande de la DDPP, de la</a:t>
            </a:r>
          </a:p>
          <a:p>
            <a:pPr marL="0" indent="0" algn="r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comptabilité avec le SAGE d'un projet de nouveau forage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2018-008 de non-compatibilité et non-conformité du projet de nouvel ouvrage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adaptation du projet pour demander la révision la hausse de l’autorisation existante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932040" y="1772816"/>
            <a:ext cx="2736305" cy="2160239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51083" y="1484784"/>
            <a:ext cx="83904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Avis 2018-008 du 5 mars 2018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 descr="Une image contenant texte, capture d’écran, Police, document&#10;&#10;Description générée automatiquement">
            <a:extLst>
              <a:ext uri="{FF2B5EF4-FFF2-40B4-BE49-F238E27FC236}">
                <a16:creationId xmlns:a16="http://schemas.microsoft.com/office/drawing/2014/main" id="{B176752D-F64D-571B-8DEE-EFD04C8FA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2" y="1847853"/>
            <a:ext cx="8908737" cy="4101427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0A32C75-61A9-6CED-346C-1DAF776A3540}"/>
              </a:ext>
            </a:extLst>
          </p:cNvPr>
          <p:cNvCxnSpPr/>
          <p:nvPr/>
        </p:nvCxnSpPr>
        <p:spPr>
          <a:xfrm>
            <a:off x="467544" y="5733256"/>
            <a:ext cx="93610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EA102FA-5FB6-6F1B-81C6-46D0D25D7B2A}"/>
              </a:ext>
            </a:extLst>
          </p:cNvPr>
          <p:cNvCxnSpPr>
            <a:cxnSpLocks/>
          </p:cNvCxnSpPr>
          <p:nvPr/>
        </p:nvCxnSpPr>
        <p:spPr>
          <a:xfrm>
            <a:off x="5940152" y="5733256"/>
            <a:ext cx="273630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C511F8C-E2BB-C5BE-5C0F-367AE19EDA2A}"/>
              </a:ext>
            </a:extLst>
          </p:cNvPr>
          <p:cNvCxnSpPr>
            <a:cxnSpLocks/>
          </p:cNvCxnSpPr>
          <p:nvPr/>
        </p:nvCxnSpPr>
        <p:spPr>
          <a:xfrm>
            <a:off x="8525342" y="5445224"/>
            <a:ext cx="36939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67898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57988" y="1368335"/>
            <a:ext cx="8390476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Situation actuelle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besoin actuel en eau potable : 172 000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sources d'approvisionnement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45% forage 08514X0047 (Campano-Maastrichtien Centre déficitaire) 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55% depuis le réseau AEP - sources de Budos (Oligocène Centre à l’équilibre =&gt; utilisation à privilégier)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demande : 180 000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 (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25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/h - 600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/j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=&gt; nouveau besoin total : 218 750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82 % depuis le forage existant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18% depuis le réseau AEP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Conséquence du projet :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augmentation du volume prélevé dans un forage qui capte à la fois le Plio-Quaternaire et une nappe rattachée à unité de gestion déficitaire (Campano-Maastrichtien Centre déficitaire)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35155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 descr="Une image contenant texte, capture d’écran, nombre, Parallèle&#10;&#10;Description générée automatiquement">
            <a:extLst>
              <a:ext uri="{FF2B5EF4-FFF2-40B4-BE49-F238E27FC236}">
                <a16:creationId xmlns:a16="http://schemas.microsoft.com/office/drawing/2014/main" id="{D0F75A58-2FC9-E5B4-E8AC-B1EFA6902B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" t="1633"/>
          <a:stretch/>
        </p:blipFill>
        <p:spPr>
          <a:xfrm>
            <a:off x="2195736" y="1452290"/>
            <a:ext cx="4879553" cy="5001046"/>
          </a:xfrm>
          <a:prstGeom prst="rect">
            <a:avLst/>
          </a:prstGeom>
        </p:spPr>
      </p:pic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53B3C84D-34F8-B846-F598-2A337DFFB32F}"/>
              </a:ext>
            </a:extLst>
          </p:cNvPr>
          <p:cNvSpPr/>
          <p:nvPr/>
        </p:nvSpPr>
        <p:spPr>
          <a:xfrm>
            <a:off x="6516216" y="2780928"/>
            <a:ext cx="144016" cy="1440160"/>
          </a:xfrm>
          <a:prstGeom prst="rightBrac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80013B-6C65-BB77-ECC6-22AC5A0BD0B7}"/>
              </a:ext>
            </a:extLst>
          </p:cNvPr>
          <p:cNvSpPr txBox="1"/>
          <p:nvPr/>
        </p:nvSpPr>
        <p:spPr>
          <a:xfrm>
            <a:off x="-27639" y="2348880"/>
            <a:ext cx="2079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Absence d’éponte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2C8C358-8D8E-A3B0-B57F-1D28F81B8036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2051720" y="2204864"/>
            <a:ext cx="2088232" cy="328682"/>
          </a:xfrm>
          <a:prstGeom prst="straightConnector1">
            <a:avLst/>
          </a:prstGeom>
          <a:ln>
            <a:solidFill>
              <a:srgbClr val="3333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9545F734-06C5-C7E5-E660-06EEDA7AE788}"/>
              </a:ext>
            </a:extLst>
          </p:cNvPr>
          <p:cNvSpPr txBox="1"/>
          <p:nvPr/>
        </p:nvSpPr>
        <p:spPr>
          <a:xfrm>
            <a:off x="-108144" y="1382877"/>
            <a:ext cx="2240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</a:rPr>
              <a:t>Réservoir sec (sondage « court »)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AC7C488-5794-1D12-1C28-D8658D53A7FC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2132223" y="1706043"/>
            <a:ext cx="279537" cy="85383"/>
          </a:xfrm>
          <a:prstGeom prst="straightConnector1">
            <a:avLst/>
          </a:prstGeom>
          <a:ln>
            <a:solidFill>
              <a:srgbClr val="3333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E063382-DD46-2018-BECB-D1067F2E6C9F}"/>
              </a:ext>
            </a:extLst>
          </p:cNvPr>
          <p:cNvCxnSpPr>
            <a:cxnSpLocks/>
          </p:cNvCxnSpPr>
          <p:nvPr/>
        </p:nvCxnSpPr>
        <p:spPr>
          <a:xfrm>
            <a:off x="2987824" y="2024872"/>
            <a:ext cx="0" cy="25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556AD61-9257-C25A-A8B5-EC1E4A7DBD08}"/>
              </a:ext>
            </a:extLst>
          </p:cNvPr>
          <p:cNvCxnSpPr>
            <a:cxnSpLocks/>
          </p:cNvCxnSpPr>
          <p:nvPr/>
        </p:nvCxnSpPr>
        <p:spPr>
          <a:xfrm>
            <a:off x="3131840" y="2024872"/>
            <a:ext cx="0" cy="25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44C4667C-2EDF-8610-F7E2-2CD86EC4A5D9}"/>
              </a:ext>
            </a:extLst>
          </p:cNvPr>
          <p:cNvSpPr txBox="1"/>
          <p:nvPr/>
        </p:nvSpPr>
        <p:spPr>
          <a:xfrm>
            <a:off x="6660232" y="3039343"/>
            <a:ext cx="2085081" cy="923330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</a:rPr>
              <a:t>Eau récente </a:t>
            </a:r>
            <a:br>
              <a:rPr lang="fr-FR" dirty="0">
                <a:solidFill>
                  <a:srgbClr val="333399"/>
                </a:solidFill>
              </a:rPr>
            </a:br>
            <a:r>
              <a:rPr lang="fr-FR" dirty="0">
                <a:solidFill>
                  <a:srgbClr val="333399"/>
                </a:solidFill>
              </a:rPr>
              <a:t>(&lt; 60 ans)</a:t>
            </a:r>
            <a:br>
              <a:rPr lang="fr-FR" dirty="0">
                <a:solidFill>
                  <a:srgbClr val="333399"/>
                </a:solidFill>
              </a:rPr>
            </a:br>
            <a:r>
              <a:rPr lang="fr-FR" dirty="0">
                <a:solidFill>
                  <a:srgbClr val="333399"/>
                </a:solidFill>
              </a:rPr>
              <a:t>Nitrates 6,5 mg/L</a:t>
            </a:r>
          </a:p>
        </p:txBody>
      </p:sp>
      <p:sp>
        <p:nvSpPr>
          <p:cNvPr id="23" name="Accolade fermante 22">
            <a:extLst>
              <a:ext uri="{FF2B5EF4-FFF2-40B4-BE49-F238E27FC236}">
                <a16:creationId xmlns:a16="http://schemas.microsoft.com/office/drawing/2014/main" id="{5EE1D0F3-63D4-18FF-44B4-4E84CF7548CE}"/>
              </a:ext>
            </a:extLst>
          </p:cNvPr>
          <p:cNvSpPr/>
          <p:nvPr/>
        </p:nvSpPr>
        <p:spPr>
          <a:xfrm>
            <a:off x="6518373" y="4730362"/>
            <a:ext cx="144016" cy="432000"/>
          </a:xfrm>
          <a:prstGeom prst="rightBrace">
            <a:avLst/>
          </a:prstGeom>
          <a:ln>
            <a:solidFill>
              <a:srgbClr val="3333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E8588D-0D03-82F2-356D-28DC1D6349C8}"/>
              </a:ext>
            </a:extLst>
          </p:cNvPr>
          <p:cNvSpPr txBox="1"/>
          <p:nvPr/>
        </p:nvSpPr>
        <p:spPr>
          <a:xfrm>
            <a:off x="6804248" y="4349396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</a:rPr>
              <a:t>Eau plus ancienne </a:t>
            </a:r>
            <a:br>
              <a:rPr lang="fr-FR" dirty="0">
                <a:solidFill>
                  <a:srgbClr val="333399"/>
                </a:solidFill>
              </a:rPr>
            </a:br>
            <a:r>
              <a:rPr lang="fr-FR" dirty="0">
                <a:solidFill>
                  <a:srgbClr val="333399"/>
                </a:solidFill>
              </a:rPr>
              <a:t>(80% </a:t>
            </a:r>
            <a:r>
              <a:rPr lang="fr-FR" sz="1400" dirty="0">
                <a:solidFill>
                  <a:srgbClr val="333399"/>
                </a:solidFill>
              </a:rPr>
              <a:t>entre 40 à 180 ans</a:t>
            </a:r>
            <a:r>
              <a:rPr lang="fr-FR" dirty="0">
                <a:solidFill>
                  <a:srgbClr val="333399"/>
                </a:solidFill>
              </a:rPr>
              <a:t>)</a:t>
            </a:r>
          </a:p>
          <a:p>
            <a:pPr algn="ctr"/>
            <a:r>
              <a:rPr lang="fr-FR" dirty="0">
                <a:solidFill>
                  <a:srgbClr val="333399"/>
                </a:solidFill>
              </a:rPr>
              <a:t>Nitrates 0,5 mg/L</a:t>
            </a:r>
          </a:p>
          <a:p>
            <a:pPr algn="ctr"/>
            <a:r>
              <a:rPr lang="fr-FR" dirty="0">
                <a:solidFill>
                  <a:srgbClr val="333399"/>
                </a:solidFill>
              </a:rPr>
              <a:t>(forage profond)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E2C594-83DE-C894-812E-6CD0B5C0F465}"/>
              </a:ext>
            </a:extLst>
          </p:cNvPr>
          <p:cNvSpPr txBox="1"/>
          <p:nvPr/>
        </p:nvSpPr>
        <p:spPr>
          <a:xfrm>
            <a:off x="177968" y="5526550"/>
            <a:ext cx="46489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Code BSS : 08514X0047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98300210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76762" y="2981754"/>
            <a:ext cx="83904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Origine de l’eau (investigations de 2019 – micro-moulinet/datation) :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70 % d’eau superficielle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30 % d’eau profonde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A1030FEC-9B7D-1D42-D22B-3CD382C8A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724198"/>
              </p:ext>
            </p:extLst>
          </p:nvPr>
        </p:nvGraphicFramePr>
        <p:xfrm>
          <a:off x="755576" y="4212089"/>
          <a:ext cx="8136904" cy="222504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4824536">
                  <a:extLst>
                    <a:ext uri="{9D8B030D-6E8A-4147-A177-3AD203B41FA5}">
                      <a16:colId xmlns:a16="http://schemas.microsoft.com/office/drawing/2014/main" val="343848972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56899288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354876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Prélèvements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Actuels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Envisagés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214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AEP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93 000 (55%)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38 750 (18 %)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980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Forage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79 000 (45%)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180 000 (82%)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part superficielle – Plio-Quat. (70 %)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55 300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126 000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025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part profonde – Campano-Maas. (30 %)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23 700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54 000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128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172 000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218 750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7269005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3A84AB5-F893-5E3D-975E-16C1EB65BE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915212"/>
              </p:ext>
            </p:extLst>
          </p:nvPr>
        </p:nvGraphicFramePr>
        <p:xfrm>
          <a:off x="358523" y="1442676"/>
          <a:ext cx="5898629" cy="1320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59243">
                  <a:extLst>
                    <a:ext uri="{9D8B030D-6E8A-4147-A177-3AD203B41FA5}">
                      <a16:colId xmlns:a16="http://schemas.microsoft.com/office/drawing/2014/main" val="3438489720"/>
                    </a:ext>
                  </a:extLst>
                </a:gridCol>
                <a:gridCol w="760730">
                  <a:extLst>
                    <a:ext uri="{9D8B030D-6E8A-4147-A177-3AD203B41FA5}">
                      <a16:colId xmlns:a16="http://schemas.microsoft.com/office/drawing/2014/main" val="568992884"/>
                    </a:ext>
                  </a:extLst>
                </a:gridCol>
                <a:gridCol w="709930">
                  <a:extLst>
                    <a:ext uri="{9D8B030D-6E8A-4147-A177-3AD203B41FA5}">
                      <a16:colId xmlns:a16="http://schemas.microsoft.com/office/drawing/2014/main" val="2354876120"/>
                    </a:ext>
                  </a:extLst>
                </a:gridCol>
                <a:gridCol w="1043305">
                  <a:extLst>
                    <a:ext uri="{9D8B030D-6E8A-4147-A177-3AD203B41FA5}">
                      <a16:colId xmlns:a16="http://schemas.microsoft.com/office/drawing/2014/main" val="2143907257"/>
                    </a:ext>
                  </a:extLst>
                </a:gridCol>
                <a:gridCol w="1825421">
                  <a:extLst>
                    <a:ext uri="{9D8B030D-6E8A-4147-A177-3AD203B41FA5}">
                      <a16:colId xmlns:a16="http://schemas.microsoft.com/office/drawing/2014/main" val="2678523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Autorisation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m</a:t>
                      </a:r>
                      <a:r>
                        <a:rPr kumimoji="0" lang="fr-FR" sz="1800" b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3</a:t>
                      </a:r>
                      <a:r>
                        <a:rPr kumimoji="0" lang="fr-FR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/j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m</a:t>
                      </a:r>
                      <a:r>
                        <a:rPr kumimoji="0" lang="fr-FR" sz="1800" b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3</a:t>
                      </a:r>
                      <a:r>
                        <a:rPr kumimoji="0" lang="fr-FR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/an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Ratio </a:t>
                      </a:r>
                      <a:br>
                        <a:rPr lang="fr-FR" dirty="0"/>
                      </a:br>
                      <a:r>
                        <a:rPr lang="fr-FR" sz="1400" baseline="0" dirty="0"/>
                        <a:t>(L eau / L vin)</a:t>
                      </a:r>
                      <a:endParaRPr lang="fr-FR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214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Actuelle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70 000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94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Sollicitée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600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/>
                        <a:t>180 000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1,75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7952639"/>
                  </a:ext>
                </a:extLst>
              </a:tr>
            </a:tbl>
          </a:graphicData>
        </a:graphic>
      </p:graphicFrame>
      <p:grpSp>
        <p:nvGrpSpPr>
          <p:cNvPr id="12" name="Groupe 11">
            <a:extLst>
              <a:ext uri="{FF2B5EF4-FFF2-40B4-BE49-F238E27FC236}">
                <a16:creationId xmlns:a16="http://schemas.microsoft.com/office/drawing/2014/main" id="{EDEC1919-FC51-89B9-24E7-134E2F107B86}"/>
              </a:ext>
            </a:extLst>
          </p:cNvPr>
          <p:cNvGrpSpPr/>
          <p:nvPr/>
        </p:nvGrpSpPr>
        <p:grpSpPr>
          <a:xfrm>
            <a:off x="3419872" y="1916832"/>
            <a:ext cx="3240360" cy="3498492"/>
            <a:chOff x="3419872" y="1916832"/>
            <a:chExt cx="3240360" cy="3498492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523CE969-D12F-F61E-ECB2-ABE40E03ED32}"/>
                </a:ext>
              </a:extLst>
            </p:cNvPr>
            <p:cNvSpPr/>
            <p:nvPr/>
          </p:nvSpPr>
          <p:spPr>
            <a:xfrm>
              <a:off x="3419872" y="1916832"/>
              <a:ext cx="1008112" cy="576064"/>
            </a:xfrm>
            <a:prstGeom prst="ellipse">
              <a:avLst/>
            </a:prstGeom>
            <a:noFill/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42F3C8D-312C-0A22-753E-68C1E4AC6071}"/>
                </a:ext>
              </a:extLst>
            </p:cNvPr>
            <p:cNvSpPr/>
            <p:nvPr/>
          </p:nvSpPr>
          <p:spPr>
            <a:xfrm>
              <a:off x="5652120" y="4839260"/>
              <a:ext cx="1008112" cy="576064"/>
            </a:xfrm>
            <a:prstGeom prst="ellipse">
              <a:avLst/>
            </a:prstGeom>
            <a:noFill/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B86A6FEB-7467-1F21-F19C-F2FF7A03198E}"/>
                </a:ext>
              </a:extLst>
            </p:cNvPr>
            <p:cNvSpPr/>
            <p:nvPr/>
          </p:nvSpPr>
          <p:spPr>
            <a:xfrm>
              <a:off x="4424218" y="2272145"/>
              <a:ext cx="1779245" cy="2549237"/>
            </a:xfrm>
            <a:custGeom>
              <a:avLst/>
              <a:gdLst>
                <a:gd name="connsiteX0" fmla="*/ 0 w 1779245"/>
                <a:gd name="connsiteY0" fmla="*/ 0 h 2549237"/>
                <a:gd name="connsiteX1" fmla="*/ 1505527 w 1779245"/>
                <a:gd name="connsiteY1" fmla="*/ 748146 h 2549237"/>
                <a:gd name="connsiteX2" fmla="*/ 1773382 w 1779245"/>
                <a:gd name="connsiteY2" fmla="*/ 2549237 h 254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245" h="2549237">
                  <a:moveTo>
                    <a:pt x="0" y="0"/>
                  </a:moveTo>
                  <a:cubicBezTo>
                    <a:pt x="604981" y="161636"/>
                    <a:pt x="1209963" y="323273"/>
                    <a:pt x="1505527" y="748146"/>
                  </a:cubicBezTo>
                  <a:cubicBezTo>
                    <a:pt x="1801091" y="1173019"/>
                    <a:pt x="1787236" y="1861128"/>
                    <a:pt x="1773382" y="2549237"/>
                  </a:cubicBezTo>
                </a:path>
              </a:pathLst>
            </a:custGeom>
            <a:noFill/>
            <a:ln w="57150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DE26B16-662E-B1D9-A59E-875BA17FCAE2}"/>
              </a:ext>
            </a:extLst>
          </p:cNvPr>
          <p:cNvGrpSpPr/>
          <p:nvPr/>
        </p:nvGrpSpPr>
        <p:grpSpPr>
          <a:xfrm>
            <a:off x="2699792" y="5577766"/>
            <a:ext cx="6264696" cy="1005544"/>
            <a:chOff x="2699792" y="5577766"/>
            <a:chExt cx="6264696" cy="1005544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0C555F0-C68C-53FC-0D7B-A878D5904F7A}"/>
                </a:ext>
              </a:extLst>
            </p:cNvPr>
            <p:cNvSpPr/>
            <p:nvPr/>
          </p:nvSpPr>
          <p:spPr>
            <a:xfrm>
              <a:off x="2699792" y="5589240"/>
              <a:ext cx="1944216" cy="576064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7E0F2485-B39B-F3E2-EBEC-14B6C9414027}"/>
                </a:ext>
              </a:extLst>
            </p:cNvPr>
            <p:cNvSpPr/>
            <p:nvPr/>
          </p:nvSpPr>
          <p:spPr>
            <a:xfrm>
              <a:off x="6257152" y="5629996"/>
              <a:ext cx="2707336" cy="576064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D2F2BE2-A818-904C-7EFB-8E36FDDF082F}"/>
                </a:ext>
              </a:extLst>
            </p:cNvPr>
            <p:cNvSpPr/>
            <p:nvPr/>
          </p:nvSpPr>
          <p:spPr>
            <a:xfrm rot="7171555">
              <a:off x="5080519" y="5162328"/>
              <a:ext cx="1005544" cy="1836419"/>
            </a:xfrm>
            <a:custGeom>
              <a:avLst/>
              <a:gdLst>
                <a:gd name="connsiteX0" fmla="*/ 0 w 1779245"/>
                <a:gd name="connsiteY0" fmla="*/ 0 h 2549237"/>
                <a:gd name="connsiteX1" fmla="*/ 1505527 w 1779245"/>
                <a:gd name="connsiteY1" fmla="*/ 748146 h 2549237"/>
                <a:gd name="connsiteX2" fmla="*/ 1773382 w 1779245"/>
                <a:gd name="connsiteY2" fmla="*/ 2549237 h 254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9245" h="2549237">
                  <a:moveTo>
                    <a:pt x="0" y="0"/>
                  </a:moveTo>
                  <a:cubicBezTo>
                    <a:pt x="604981" y="161636"/>
                    <a:pt x="1209963" y="323273"/>
                    <a:pt x="1505527" y="748146"/>
                  </a:cubicBezTo>
                  <a:cubicBezTo>
                    <a:pt x="1801091" y="1173019"/>
                    <a:pt x="1787236" y="1861128"/>
                    <a:pt x="1773382" y="2549237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                                      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07528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84784"/>
            <a:ext cx="8712968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Destinations de l’eau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Eau de process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(nettoyage, rinçage)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: 67%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Eau brute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(nettoyage cuves et sols)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: 20 %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Hors process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(sanitaires, lavage citernes des transporteurs, lubrification des convoyeurs, production de cocktail, refroidissement, nettoyage façades, etc.)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: 13%</a:t>
            </a:r>
          </a:p>
          <a:p>
            <a:pPr algn="just"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251F92-1372-AF1C-0D61-5B6CFEA7BF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08" y="3377610"/>
            <a:ext cx="6048672" cy="3171427"/>
          </a:xfrm>
          <a:prstGeom prst="rect">
            <a:avLst/>
          </a:prstGeom>
        </p:spPr>
      </p:pic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A46EA919-8200-1C54-A2FB-73142BC30DFA}"/>
              </a:ext>
            </a:extLst>
          </p:cNvPr>
          <p:cNvSpPr/>
          <p:nvPr/>
        </p:nvSpPr>
        <p:spPr>
          <a:xfrm>
            <a:off x="6732240" y="4276173"/>
            <a:ext cx="360040" cy="2177163"/>
          </a:xfrm>
          <a:prstGeom prst="rightBrace">
            <a:avLst/>
          </a:prstGeom>
          <a:ln>
            <a:solidFill>
              <a:srgbClr val="333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ED80D8-3EA6-976E-75C7-D3D4D18C9F11}"/>
              </a:ext>
            </a:extLst>
          </p:cNvPr>
          <p:cNvSpPr txBox="1"/>
          <p:nvPr/>
        </p:nvSpPr>
        <p:spPr>
          <a:xfrm rot="16200000" flipH="1">
            <a:off x="6090632" y="5133224"/>
            <a:ext cx="2603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Evolution des pratiques</a:t>
            </a:r>
          </a:p>
        </p:txBody>
      </p:sp>
    </p:spTree>
    <p:extLst>
      <p:ext uri="{BB962C8B-B14F-4D97-AF65-F5344CB8AC3E}">
        <p14:creationId xmlns:p14="http://schemas.microsoft.com/office/powerpoint/2010/main" val="419998667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611560" y="1484784"/>
            <a:ext cx="8390476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Justifications du projet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Optimisation des usages et du ratio mais augmentation de l’activité et des volumes traités qui amènent à une augmentation de la demande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Ratio de consommation de l’ordre de 1,75 lié au changement de pratique du secteur qui nécessite beaucoup plus de manipulations et donc notamment de rinçage, etc.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Teneur en cuivre moindre dans l’eau du forage donc un rejet moins concentré dans le </a:t>
            </a:r>
            <a:r>
              <a:rPr lang="fr-FR" alt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Tursan</a:t>
            </a: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Réseau AEP dans l'incapacité de fournir les volumes souhaités (investissements trop conséquents # 0,8 M € HT)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Ressource superficielle inexistante et le cas échéant inapte à la production d'eau potable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Absence de ressource alternative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109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24C80D1-7559-B801-287E-5C419AB21E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1" y="2190942"/>
            <a:ext cx="8744684" cy="289424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ABC596-AE00-B43F-D721-90D427C7E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EF5829-9DEA-C8B0-2833-F234A51FE132}"/>
              </a:ext>
            </a:extLst>
          </p:cNvPr>
          <p:cNvSpPr/>
          <p:nvPr/>
        </p:nvSpPr>
        <p:spPr>
          <a:xfrm>
            <a:off x="334700" y="4077072"/>
            <a:ext cx="8569669" cy="9136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1713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40768"/>
            <a:ext cx="3009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Propositions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03762" y="1812808"/>
            <a:ext cx="8588718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avis du secrétariat technique de 2014 et de la CLE en 2018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le forage capte deux nappes dont une du périmètre du SAGE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concernée pour partie, à savoir le Campano-Maastrichtien centre déficitaire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l'article 1 du Règlement du SAGE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contexte hydrogéologique local avec une continuité hydraulique entre la surface et les premières arrivées d’eau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l'absence de ressource alternative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l'optimisation des usages et la justification économique du projet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d'augmentation de l'autorisation de prélèvement sur le forage peut être considéré comme… ?</a:t>
            </a:r>
          </a:p>
        </p:txBody>
      </p:sp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4768</TotalTime>
  <Words>647</Words>
  <Application>Microsoft Office PowerPoint</Application>
  <PresentationFormat>Affichage à l'écran (4:3)</PresentationFormat>
  <Paragraphs>105</Paragraphs>
  <Slides>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Gill Sans MT</vt:lpstr>
      <vt:lpstr>Trebuchet MS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275</cp:revision>
  <cp:lastPrinted>2015-12-16T08:43:17Z</cp:lastPrinted>
  <dcterms:created xsi:type="dcterms:W3CDTF">2015-09-15T19:44:09Z</dcterms:created>
  <dcterms:modified xsi:type="dcterms:W3CDTF">2023-06-12T16:53:22Z</dcterms:modified>
</cp:coreProperties>
</file>